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13"/>
  </p:notesMasterIdLst>
  <p:sldIdLst>
    <p:sldId id="272" r:id="rId6"/>
    <p:sldId id="277" r:id="rId7"/>
    <p:sldId id="280" r:id="rId8"/>
    <p:sldId id="278" r:id="rId9"/>
    <p:sldId id="281" r:id="rId10"/>
    <p:sldId id="276" r:id="rId11"/>
    <p:sldId id="271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FAEE5"/>
    <a:srgbClr val="16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F5FE5-4736-A514-04D6-363582606FA2}" v="7" dt="2025-11-06T15:58:50.089"/>
    <p1510:client id="{83291C67-9C3D-48F9-A490-CED3C73F0E9B}" v="31" dt="2025-11-06T15:27:1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91" autoAdjust="0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De Pauw" userId="ed853a9a-1bb5-4414-a531-cc0a6e3ee088" providerId="ADAL" clId="{86B37931-03C6-40A5-A4C7-BF103257CF79}"/>
    <pc:docChg chg="undo redo custSel delSld modSld sldOrd">
      <pc:chgData name="Jan De Pauw" userId="ed853a9a-1bb5-4414-a531-cc0a6e3ee088" providerId="ADAL" clId="{86B37931-03C6-40A5-A4C7-BF103257CF79}" dt="2025-11-06T15:41:13.821" v="2254" actId="20577"/>
      <pc:docMkLst>
        <pc:docMk/>
      </pc:docMkLst>
      <pc:sldChg chg="del">
        <pc:chgData name="Jan De Pauw" userId="ed853a9a-1bb5-4414-a531-cc0a6e3ee088" providerId="ADAL" clId="{86B37931-03C6-40A5-A4C7-BF103257CF79}" dt="2025-11-06T13:57:40.373" v="0" actId="47"/>
        <pc:sldMkLst>
          <pc:docMk/>
          <pc:sldMk cId="2199887825" sldId="260"/>
        </pc:sldMkLst>
      </pc:sldChg>
      <pc:sldChg chg="modSp mod">
        <pc:chgData name="Jan De Pauw" userId="ed853a9a-1bb5-4414-a531-cc0a6e3ee088" providerId="ADAL" clId="{86B37931-03C6-40A5-A4C7-BF103257CF79}" dt="2025-11-06T14:51:35.701" v="712" actId="1076"/>
        <pc:sldMkLst>
          <pc:docMk/>
          <pc:sldMk cId="2155481658" sldId="271"/>
        </pc:sldMkLst>
        <pc:picChg chg="mod">
          <ac:chgData name="Jan De Pauw" userId="ed853a9a-1bb5-4414-a531-cc0a6e3ee088" providerId="ADAL" clId="{86B37931-03C6-40A5-A4C7-BF103257CF79}" dt="2025-11-06T14:50:24.698" v="704" actId="1076"/>
          <ac:picMkLst>
            <pc:docMk/>
            <pc:sldMk cId="2155481658" sldId="271"/>
            <ac:picMk id="2" creationId="{EC722C94-EDAA-7654-69BD-97D423D55D25}"/>
          </ac:picMkLst>
        </pc:picChg>
        <pc:picChg chg="mod">
          <ac:chgData name="Jan De Pauw" userId="ed853a9a-1bb5-4414-a531-cc0a6e3ee088" providerId="ADAL" clId="{86B37931-03C6-40A5-A4C7-BF103257CF79}" dt="2025-11-06T14:51:11.367" v="710" actId="1076"/>
          <ac:picMkLst>
            <pc:docMk/>
            <pc:sldMk cId="2155481658" sldId="271"/>
            <ac:picMk id="4" creationId="{65D4E81D-C7CB-9527-E1BB-6F3C038C1A0E}"/>
          </ac:picMkLst>
        </pc:picChg>
        <pc:picChg chg="mod">
          <ac:chgData name="Jan De Pauw" userId="ed853a9a-1bb5-4414-a531-cc0a6e3ee088" providerId="ADAL" clId="{86B37931-03C6-40A5-A4C7-BF103257CF79}" dt="2025-11-06T14:50:49.766" v="708" actId="1076"/>
          <ac:picMkLst>
            <pc:docMk/>
            <pc:sldMk cId="2155481658" sldId="271"/>
            <ac:picMk id="6" creationId="{B6475C54-0419-062F-BCBF-022D0845F34C}"/>
          </ac:picMkLst>
        </pc:picChg>
        <pc:picChg chg="mod">
          <ac:chgData name="Jan De Pauw" userId="ed853a9a-1bb5-4414-a531-cc0a6e3ee088" providerId="ADAL" clId="{86B37931-03C6-40A5-A4C7-BF103257CF79}" dt="2025-11-06T14:51:35.701" v="712" actId="1076"/>
          <ac:picMkLst>
            <pc:docMk/>
            <pc:sldMk cId="2155481658" sldId="271"/>
            <ac:picMk id="7" creationId="{651E44AA-312B-3B1B-248B-4EB8D06429C4}"/>
          </ac:picMkLst>
        </pc:picChg>
        <pc:picChg chg="mod">
          <ac:chgData name="Jan De Pauw" userId="ed853a9a-1bb5-4414-a531-cc0a6e3ee088" providerId="ADAL" clId="{86B37931-03C6-40A5-A4C7-BF103257CF79}" dt="2025-11-06T14:51:18.824" v="711" actId="1076"/>
          <ac:picMkLst>
            <pc:docMk/>
            <pc:sldMk cId="2155481658" sldId="271"/>
            <ac:picMk id="1026" creationId="{96B26E88-FB75-F0B5-1E99-6FAE9CE63374}"/>
          </ac:picMkLst>
        </pc:picChg>
        <pc:picChg chg="mod">
          <ac:chgData name="Jan De Pauw" userId="ed853a9a-1bb5-4414-a531-cc0a6e3ee088" providerId="ADAL" clId="{86B37931-03C6-40A5-A4C7-BF103257CF79}" dt="2025-11-06T14:51:07.672" v="709" actId="1076"/>
          <ac:picMkLst>
            <pc:docMk/>
            <pc:sldMk cId="2155481658" sldId="271"/>
            <ac:picMk id="1028" creationId="{F0FE4766-0CAE-4F8B-FEC8-1A546E7376D8}"/>
          </ac:picMkLst>
        </pc:picChg>
      </pc:sldChg>
      <pc:sldChg chg="modSp mod">
        <pc:chgData name="Jan De Pauw" userId="ed853a9a-1bb5-4414-a531-cc0a6e3ee088" providerId="ADAL" clId="{86B37931-03C6-40A5-A4C7-BF103257CF79}" dt="2025-11-06T14:42:55.569" v="657" actId="255"/>
        <pc:sldMkLst>
          <pc:docMk/>
          <pc:sldMk cId="2382292870" sldId="272"/>
        </pc:sldMkLst>
        <pc:spChg chg="mod">
          <ac:chgData name="Jan De Pauw" userId="ed853a9a-1bb5-4414-a531-cc0a6e3ee088" providerId="ADAL" clId="{86B37931-03C6-40A5-A4C7-BF103257CF79}" dt="2025-11-06T14:42:55.569" v="657" actId="255"/>
          <ac:spMkLst>
            <pc:docMk/>
            <pc:sldMk cId="2382292870" sldId="272"/>
            <ac:spMk id="7" creationId="{E29ACDCE-581F-6C4D-0EC2-087C89D1C8FD}"/>
          </ac:spMkLst>
        </pc:spChg>
        <pc:picChg chg="mod">
          <ac:chgData name="Jan De Pauw" userId="ed853a9a-1bb5-4414-a531-cc0a6e3ee088" providerId="ADAL" clId="{86B37931-03C6-40A5-A4C7-BF103257CF79}" dt="2025-11-06T14:42:02.209" v="651" actId="1076"/>
          <ac:picMkLst>
            <pc:docMk/>
            <pc:sldMk cId="2382292870" sldId="272"/>
            <ac:picMk id="6" creationId="{DAA3D96F-4348-B7B6-14A5-947DE5FECCE9}"/>
          </ac:picMkLst>
        </pc:picChg>
      </pc:sldChg>
      <pc:sldChg chg="addSp delSp modSp mod modNotesTx">
        <pc:chgData name="Jan De Pauw" userId="ed853a9a-1bb5-4414-a531-cc0a6e3ee088" providerId="ADAL" clId="{86B37931-03C6-40A5-A4C7-BF103257CF79}" dt="2025-11-06T15:10:09.034" v="1432" actId="6549"/>
        <pc:sldMkLst>
          <pc:docMk/>
          <pc:sldMk cId="1904540372" sldId="276"/>
        </pc:sldMkLst>
        <pc:spChg chg="mod">
          <ac:chgData name="Jan De Pauw" userId="ed853a9a-1bb5-4414-a531-cc0a6e3ee088" providerId="ADAL" clId="{86B37931-03C6-40A5-A4C7-BF103257CF79}" dt="2025-11-06T15:08:57.091" v="1357" actId="20577"/>
          <ac:spMkLst>
            <pc:docMk/>
            <pc:sldMk cId="1904540372" sldId="276"/>
            <ac:spMk id="2" creationId="{D016E4DE-67CC-03CB-5477-62ADE9FE171B}"/>
          </ac:spMkLst>
        </pc:spChg>
        <pc:spChg chg="del mod">
          <ac:chgData name="Jan De Pauw" userId="ed853a9a-1bb5-4414-a531-cc0a6e3ee088" providerId="ADAL" clId="{86B37931-03C6-40A5-A4C7-BF103257CF79}" dt="2025-11-06T14:55:52.552" v="951" actId="478"/>
          <ac:spMkLst>
            <pc:docMk/>
            <pc:sldMk cId="1904540372" sldId="276"/>
            <ac:spMk id="3" creationId="{045C4393-2ED4-494D-8DC9-A5E4655B5329}"/>
          </ac:spMkLst>
        </pc:spChg>
        <pc:spChg chg="del mod">
          <ac:chgData name="Jan De Pauw" userId="ed853a9a-1bb5-4414-a531-cc0a6e3ee088" providerId="ADAL" clId="{86B37931-03C6-40A5-A4C7-BF103257CF79}" dt="2025-11-06T14:55:50.848" v="950" actId="478"/>
          <ac:spMkLst>
            <pc:docMk/>
            <pc:sldMk cId="1904540372" sldId="276"/>
            <ac:spMk id="10" creationId="{672EB852-9F62-63D9-4283-CB4EA66BDCF8}"/>
          </ac:spMkLst>
        </pc:spChg>
        <pc:picChg chg="del mod">
          <ac:chgData name="Jan De Pauw" userId="ed853a9a-1bb5-4414-a531-cc0a6e3ee088" providerId="ADAL" clId="{86B37931-03C6-40A5-A4C7-BF103257CF79}" dt="2025-11-06T14:55:48.795" v="949" actId="478"/>
          <ac:picMkLst>
            <pc:docMk/>
            <pc:sldMk cId="1904540372" sldId="276"/>
            <ac:picMk id="6" creationId="{9EDAB9B4-B3AD-16E4-8EC1-8ECF48D586D1}"/>
          </ac:picMkLst>
        </pc:picChg>
        <pc:picChg chg="mod">
          <ac:chgData name="Jan De Pauw" userId="ed853a9a-1bb5-4414-a531-cc0a6e3ee088" providerId="ADAL" clId="{86B37931-03C6-40A5-A4C7-BF103257CF79}" dt="2025-11-06T15:05:08.664" v="1304" actId="1076"/>
          <ac:picMkLst>
            <pc:docMk/>
            <pc:sldMk cId="1904540372" sldId="276"/>
            <ac:picMk id="7" creationId="{67189F18-BDD9-483A-CACA-FCB8DDF704D8}"/>
          </ac:picMkLst>
        </pc:picChg>
        <pc:picChg chg="mod">
          <ac:chgData name="Jan De Pauw" userId="ed853a9a-1bb5-4414-a531-cc0a6e3ee088" providerId="ADAL" clId="{86B37931-03C6-40A5-A4C7-BF103257CF79}" dt="2025-11-06T14:15:24.002" v="307" actId="1076"/>
          <ac:picMkLst>
            <pc:docMk/>
            <pc:sldMk cId="1904540372" sldId="276"/>
            <ac:picMk id="8" creationId="{3F5BB7F1-E479-4825-ACE8-16DDD089F507}"/>
          </ac:picMkLst>
        </pc:picChg>
        <pc:picChg chg="add mod">
          <ac:chgData name="Jan De Pauw" userId="ed853a9a-1bb5-4414-a531-cc0a6e3ee088" providerId="ADAL" clId="{86B37931-03C6-40A5-A4C7-BF103257CF79}" dt="2025-11-06T15:05:11.976" v="1305" actId="1076"/>
          <ac:picMkLst>
            <pc:docMk/>
            <pc:sldMk cId="1904540372" sldId="276"/>
            <ac:picMk id="11" creationId="{0A69ED78-A032-8A76-8AB2-3AB1C2F73174}"/>
          </ac:picMkLst>
        </pc:picChg>
      </pc:sldChg>
      <pc:sldChg chg="addSp delSp modSp mod ord modNotesTx">
        <pc:chgData name="Jan De Pauw" userId="ed853a9a-1bb5-4414-a531-cc0a6e3ee088" providerId="ADAL" clId="{86B37931-03C6-40A5-A4C7-BF103257CF79}" dt="2025-11-06T15:35:15.741" v="2104" actId="1076"/>
        <pc:sldMkLst>
          <pc:docMk/>
          <pc:sldMk cId="1790796631" sldId="277"/>
        </pc:sldMkLst>
        <pc:spChg chg="add mod">
          <ac:chgData name="Jan De Pauw" userId="ed853a9a-1bb5-4414-a531-cc0a6e3ee088" providerId="ADAL" clId="{86B37931-03C6-40A5-A4C7-BF103257CF79}" dt="2025-11-06T14:43:44.880" v="659" actId="113"/>
          <ac:spMkLst>
            <pc:docMk/>
            <pc:sldMk cId="1790796631" sldId="277"/>
            <ac:spMk id="6" creationId="{718D40DA-42B4-E806-FA49-519CBD61CC75}"/>
          </ac:spMkLst>
        </pc:spChg>
        <pc:spChg chg="mod">
          <ac:chgData name="Jan De Pauw" userId="ed853a9a-1bb5-4414-a531-cc0a6e3ee088" providerId="ADAL" clId="{86B37931-03C6-40A5-A4C7-BF103257CF79}" dt="2025-11-06T15:22:05.910" v="1836" actId="20577"/>
          <ac:spMkLst>
            <pc:docMk/>
            <pc:sldMk cId="1790796631" sldId="277"/>
            <ac:spMk id="13" creationId="{1FA0137C-A477-EAFD-6ED9-FB08EC208962}"/>
          </ac:spMkLst>
        </pc:spChg>
        <pc:picChg chg="add mod">
          <ac:chgData name="Jan De Pauw" userId="ed853a9a-1bb5-4414-a531-cc0a6e3ee088" providerId="ADAL" clId="{86B37931-03C6-40A5-A4C7-BF103257CF79}" dt="2025-11-06T15:33:23.628" v="2090" actId="14100"/>
          <ac:picMkLst>
            <pc:docMk/>
            <pc:sldMk cId="1790796631" sldId="277"/>
            <ac:picMk id="3" creationId="{BD48C48D-AE74-EA0A-CA61-68DB647CD6E9}"/>
          </ac:picMkLst>
        </pc:picChg>
        <pc:picChg chg="add del mod">
          <ac:chgData name="Jan De Pauw" userId="ed853a9a-1bb5-4414-a531-cc0a6e3ee088" providerId="ADAL" clId="{86B37931-03C6-40A5-A4C7-BF103257CF79}" dt="2025-11-06T15:32:52.129" v="2086" actId="478"/>
          <ac:picMkLst>
            <pc:docMk/>
            <pc:sldMk cId="1790796631" sldId="277"/>
            <ac:picMk id="7" creationId="{B19E32FB-B637-FCAC-B066-FA6ED21BF624}"/>
          </ac:picMkLst>
        </pc:picChg>
        <pc:picChg chg="add mod">
          <ac:chgData name="Jan De Pauw" userId="ed853a9a-1bb5-4414-a531-cc0a6e3ee088" providerId="ADAL" clId="{86B37931-03C6-40A5-A4C7-BF103257CF79}" dt="2025-11-06T15:35:15.741" v="2104" actId="1076"/>
          <ac:picMkLst>
            <pc:docMk/>
            <pc:sldMk cId="1790796631" sldId="277"/>
            <ac:picMk id="8" creationId="{36D1B03D-301B-D6CD-5F96-7A0C6436F9CE}"/>
          </ac:picMkLst>
        </pc:picChg>
        <pc:picChg chg="mod">
          <ac:chgData name="Jan De Pauw" userId="ed853a9a-1bb5-4414-a531-cc0a6e3ee088" providerId="ADAL" clId="{86B37931-03C6-40A5-A4C7-BF103257CF79}" dt="2025-11-06T15:33:39.925" v="2096" actId="1076"/>
          <ac:picMkLst>
            <pc:docMk/>
            <pc:sldMk cId="1790796631" sldId="277"/>
            <ac:picMk id="9" creationId="{C0FD65ED-B71B-30EB-7249-394EA6C42923}"/>
          </ac:picMkLst>
        </pc:picChg>
        <pc:picChg chg="del">
          <ac:chgData name="Jan De Pauw" userId="ed853a9a-1bb5-4414-a531-cc0a6e3ee088" providerId="ADAL" clId="{86B37931-03C6-40A5-A4C7-BF103257CF79}" dt="2025-11-06T14:01:58.152" v="10" actId="478"/>
          <ac:picMkLst>
            <pc:docMk/>
            <pc:sldMk cId="1790796631" sldId="277"/>
            <ac:picMk id="11" creationId="{D045A089-707D-3CA6-D282-0A8054183F59}"/>
          </ac:picMkLst>
        </pc:picChg>
        <pc:picChg chg="mod ord">
          <ac:chgData name="Jan De Pauw" userId="ed853a9a-1bb5-4414-a531-cc0a6e3ee088" providerId="ADAL" clId="{86B37931-03C6-40A5-A4C7-BF103257CF79}" dt="2025-11-06T14:13:28.083" v="286" actId="14100"/>
          <ac:picMkLst>
            <pc:docMk/>
            <pc:sldMk cId="1790796631" sldId="277"/>
            <ac:picMk id="12" creationId="{B94C2F68-8AD7-4D32-51D1-7773466F046B}"/>
          </ac:picMkLst>
        </pc:picChg>
      </pc:sldChg>
      <pc:sldChg chg="modSp mod modNotesTx">
        <pc:chgData name="Jan De Pauw" userId="ed853a9a-1bb5-4414-a531-cc0a6e3ee088" providerId="ADAL" clId="{86B37931-03C6-40A5-A4C7-BF103257CF79}" dt="2025-11-06T15:41:13.821" v="2254" actId="20577"/>
        <pc:sldMkLst>
          <pc:docMk/>
          <pc:sldMk cId="2509202572" sldId="278"/>
        </pc:sldMkLst>
        <pc:spChg chg="mod">
          <ac:chgData name="Jan De Pauw" userId="ed853a9a-1bb5-4414-a531-cc0a6e3ee088" providerId="ADAL" clId="{86B37931-03C6-40A5-A4C7-BF103257CF79}" dt="2025-11-06T14:12:36.449" v="276" actId="1035"/>
          <ac:spMkLst>
            <pc:docMk/>
            <pc:sldMk cId="2509202572" sldId="278"/>
            <ac:spMk id="2" creationId="{0D70F0CF-4FA3-E763-3D7C-A0BC6B0BF852}"/>
          </ac:spMkLst>
        </pc:spChg>
        <pc:spChg chg="mod">
          <ac:chgData name="Jan De Pauw" userId="ed853a9a-1bb5-4414-a531-cc0a6e3ee088" providerId="ADAL" clId="{86B37931-03C6-40A5-A4C7-BF103257CF79}" dt="2025-11-06T14:59:11.047" v="1060" actId="1076"/>
          <ac:spMkLst>
            <pc:docMk/>
            <pc:sldMk cId="2509202572" sldId="278"/>
            <ac:spMk id="8" creationId="{DAD9A518-A5FC-3C50-5138-717083E472B4}"/>
          </ac:spMkLst>
        </pc:spChg>
        <pc:picChg chg="mod">
          <ac:chgData name="Jan De Pauw" userId="ed853a9a-1bb5-4414-a531-cc0a6e3ee088" providerId="ADAL" clId="{86B37931-03C6-40A5-A4C7-BF103257CF79}" dt="2025-11-06T14:59:02.932" v="1059" actId="1076"/>
          <ac:picMkLst>
            <pc:docMk/>
            <pc:sldMk cId="2509202572" sldId="278"/>
            <ac:picMk id="3" creationId="{237D0238-E797-E89A-1380-EDC6AD84689A}"/>
          </ac:picMkLst>
        </pc:picChg>
        <pc:picChg chg="mod">
          <ac:chgData name="Jan De Pauw" userId="ed853a9a-1bb5-4414-a531-cc0a6e3ee088" providerId="ADAL" clId="{86B37931-03C6-40A5-A4C7-BF103257CF79}" dt="2025-11-06T14:13:08.232" v="283" actId="1076"/>
          <ac:picMkLst>
            <pc:docMk/>
            <pc:sldMk cId="2509202572" sldId="278"/>
            <ac:picMk id="7" creationId="{8BDF59AA-0298-52E2-9CB6-EC2FC55D671D}"/>
          </ac:picMkLst>
        </pc:picChg>
      </pc:sldChg>
      <pc:sldChg chg="addSp delSp modSp mod ord modNotesTx">
        <pc:chgData name="Jan De Pauw" userId="ed853a9a-1bb5-4414-a531-cc0a6e3ee088" providerId="ADAL" clId="{86B37931-03C6-40A5-A4C7-BF103257CF79}" dt="2025-11-06T15:40:56.154" v="2253" actId="20577"/>
        <pc:sldMkLst>
          <pc:docMk/>
          <pc:sldMk cId="1076684859" sldId="280"/>
        </pc:sldMkLst>
        <pc:spChg chg="add mod">
          <ac:chgData name="Jan De Pauw" userId="ed853a9a-1bb5-4414-a531-cc0a6e3ee088" providerId="ADAL" clId="{86B37931-03C6-40A5-A4C7-BF103257CF79}" dt="2025-11-06T15:34:35.009" v="2102" actId="1076"/>
          <ac:spMkLst>
            <pc:docMk/>
            <pc:sldMk cId="1076684859" sldId="280"/>
            <ac:spMk id="2" creationId="{05EEC018-A1B3-F8BA-B51E-3B25C1D277DA}"/>
          </ac:spMkLst>
        </pc:spChg>
        <pc:spChg chg="del">
          <ac:chgData name="Jan De Pauw" userId="ed853a9a-1bb5-4414-a531-cc0a6e3ee088" providerId="ADAL" clId="{86B37931-03C6-40A5-A4C7-BF103257CF79}" dt="2025-11-06T14:04:33.049" v="56" actId="478"/>
          <ac:spMkLst>
            <pc:docMk/>
            <pc:sldMk cId="1076684859" sldId="280"/>
            <ac:spMk id="2" creationId="{B6DF5229-8C0C-D529-E5AA-59ABDC338045}"/>
          </ac:spMkLst>
        </pc:spChg>
        <pc:spChg chg="add del mod">
          <ac:chgData name="Jan De Pauw" userId="ed853a9a-1bb5-4414-a531-cc0a6e3ee088" providerId="ADAL" clId="{86B37931-03C6-40A5-A4C7-BF103257CF79}" dt="2025-11-06T14:10:17.060" v="189" actId="478"/>
          <ac:spMkLst>
            <pc:docMk/>
            <pc:sldMk cId="1076684859" sldId="280"/>
            <ac:spMk id="3" creationId="{12F97E98-C59A-0868-0899-AB1E8CE928D8}"/>
          </ac:spMkLst>
        </pc:spChg>
        <pc:spChg chg="add mod">
          <ac:chgData name="Jan De Pauw" userId="ed853a9a-1bb5-4414-a531-cc0a6e3ee088" providerId="ADAL" clId="{86B37931-03C6-40A5-A4C7-BF103257CF79}" dt="2025-11-06T15:26:36.334" v="1954" actId="14100"/>
          <ac:spMkLst>
            <pc:docMk/>
            <pc:sldMk cId="1076684859" sldId="280"/>
            <ac:spMk id="3" creationId="{70A10580-6A4C-637E-9245-E86737F0AFB8}"/>
          </ac:spMkLst>
        </pc:spChg>
        <pc:spChg chg="add mod">
          <ac:chgData name="Jan De Pauw" userId="ed853a9a-1bb5-4414-a531-cc0a6e3ee088" providerId="ADAL" clId="{86B37931-03C6-40A5-A4C7-BF103257CF79}" dt="2025-11-06T15:35:34.269" v="2105" actId="255"/>
          <ac:spMkLst>
            <pc:docMk/>
            <pc:sldMk cId="1076684859" sldId="280"/>
            <ac:spMk id="6" creationId="{78AF44D8-7D72-B767-BE71-0BAED6BB7739}"/>
          </ac:spMkLst>
        </pc:spChg>
        <pc:spChg chg="add del mod">
          <ac:chgData name="Jan De Pauw" userId="ed853a9a-1bb5-4414-a531-cc0a6e3ee088" providerId="ADAL" clId="{86B37931-03C6-40A5-A4C7-BF103257CF79}" dt="2025-11-06T14:04:36.607" v="57" actId="478"/>
          <ac:spMkLst>
            <pc:docMk/>
            <pc:sldMk cId="1076684859" sldId="280"/>
            <ac:spMk id="7" creationId="{371EAD64-9738-4F3E-836B-B83112F14950}"/>
          </ac:spMkLst>
        </pc:spChg>
        <pc:spChg chg="add del mod">
          <ac:chgData name="Jan De Pauw" userId="ed853a9a-1bb5-4414-a531-cc0a6e3ee088" providerId="ADAL" clId="{86B37931-03C6-40A5-A4C7-BF103257CF79}" dt="2025-11-06T14:10:45.185" v="192" actId="478"/>
          <ac:spMkLst>
            <pc:docMk/>
            <pc:sldMk cId="1076684859" sldId="280"/>
            <ac:spMk id="8" creationId="{12BC9146-1757-8F49-E4B0-088B98183417}"/>
          </ac:spMkLst>
        </pc:spChg>
        <pc:spChg chg="add del mod">
          <ac:chgData name="Jan De Pauw" userId="ed853a9a-1bb5-4414-a531-cc0a6e3ee088" providerId="ADAL" clId="{86B37931-03C6-40A5-A4C7-BF103257CF79}" dt="2025-11-06T14:10:53.995" v="195" actId="478"/>
          <ac:spMkLst>
            <pc:docMk/>
            <pc:sldMk cId="1076684859" sldId="280"/>
            <ac:spMk id="12" creationId="{FC3BB6C3-41EB-E4D7-8225-08C2E2CEAB2B}"/>
          </ac:spMkLst>
        </pc:spChg>
        <pc:picChg chg="add del mod ord">
          <ac:chgData name="Jan De Pauw" userId="ed853a9a-1bb5-4414-a531-cc0a6e3ee088" providerId="ADAL" clId="{86B37931-03C6-40A5-A4C7-BF103257CF79}" dt="2025-11-06T15:34:23.224" v="2100" actId="1076"/>
          <ac:picMkLst>
            <pc:docMk/>
            <pc:sldMk cId="1076684859" sldId="280"/>
            <ac:picMk id="9" creationId="{FD108EB4-1CD3-6978-9096-74B5E419E580}"/>
          </ac:picMkLst>
        </pc:picChg>
        <pc:picChg chg="del mod">
          <ac:chgData name="Jan De Pauw" userId="ed853a9a-1bb5-4414-a531-cc0a6e3ee088" providerId="ADAL" clId="{86B37931-03C6-40A5-A4C7-BF103257CF79}" dt="2025-11-06T14:55:45.582" v="948" actId="21"/>
          <ac:picMkLst>
            <pc:docMk/>
            <pc:sldMk cId="1076684859" sldId="280"/>
            <ac:picMk id="11" creationId="{D431BB70-04C0-6FE3-D403-EB859457B77D}"/>
          </ac:picMkLst>
        </pc:picChg>
      </pc:sldChg>
      <pc:sldChg chg="addSp delSp modSp mod ord modNotesTx">
        <pc:chgData name="Jan De Pauw" userId="ed853a9a-1bb5-4414-a531-cc0a6e3ee088" providerId="ADAL" clId="{86B37931-03C6-40A5-A4C7-BF103257CF79}" dt="2025-11-06T15:37:13.920" v="2125" actId="1076"/>
        <pc:sldMkLst>
          <pc:docMk/>
          <pc:sldMk cId="220888247" sldId="281"/>
        </pc:sldMkLst>
        <pc:spChg chg="mod">
          <ac:chgData name="Jan De Pauw" userId="ed853a9a-1bb5-4414-a531-cc0a6e3ee088" providerId="ADAL" clId="{86B37931-03C6-40A5-A4C7-BF103257CF79}" dt="2025-11-06T15:36:49.490" v="2121" actId="20577"/>
          <ac:spMkLst>
            <pc:docMk/>
            <pc:sldMk cId="220888247" sldId="281"/>
            <ac:spMk id="2" creationId="{9568500F-A0D5-9E3E-EA5A-7ED5B32044CA}"/>
          </ac:spMkLst>
        </pc:spChg>
        <pc:spChg chg="add mod">
          <ac:chgData name="Jan De Pauw" userId="ed853a9a-1bb5-4414-a531-cc0a6e3ee088" providerId="ADAL" clId="{86B37931-03C6-40A5-A4C7-BF103257CF79}" dt="2025-11-06T14:29:57.838" v="558" actId="255"/>
          <ac:spMkLst>
            <pc:docMk/>
            <pc:sldMk cId="220888247" sldId="281"/>
            <ac:spMk id="14" creationId="{6D4FD698-54E6-FEF1-7805-167EB26D4918}"/>
          </ac:spMkLst>
        </pc:spChg>
        <pc:picChg chg="add mod">
          <ac:chgData name="Jan De Pauw" userId="ed853a9a-1bb5-4414-a531-cc0a6e3ee088" providerId="ADAL" clId="{86B37931-03C6-40A5-A4C7-BF103257CF79}" dt="2025-11-06T15:37:13.920" v="2125" actId="1076"/>
          <ac:picMkLst>
            <pc:docMk/>
            <pc:sldMk cId="220888247" sldId="281"/>
            <ac:picMk id="6" creationId="{715B28EF-DFE4-9F7B-D60A-B9939076779F}"/>
          </ac:picMkLst>
        </pc:picChg>
        <pc:picChg chg="add mod">
          <ac:chgData name="Jan De Pauw" userId="ed853a9a-1bb5-4414-a531-cc0a6e3ee088" providerId="ADAL" clId="{86B37931-03C6-40A5-A4C7-BF103257CF79}" dt="2025-11-06T14:25:58.960" v="518" actId="1076"/>
          <ac:picMkLst>
            <pc:docMk/>
            <pc:sldMk cId="220888247" sldId="281"/>
            <ac:picMk id="8" creationId="{1807FD1D-A685-EA1B-F50C-EB50528E91E2}"/>
          </ac:picMkLst>
        </pc:picChg>
        <pc:picChg chg="mod">
          <ac:chgData name="Jan De Pauw" userId="ed853a9a-1bb5-4414-a531-cc0a6e3ee088" providerId="ADAL" clId="{86B37931-03C6-40A5-A4C7-BF103257CF79}" dt="2025-11-06T15:37:06.910" v="2123" actId="14100"/>
          <ac:picMkLst>
            <pc:docMk/>
            <pc:sldMk cId="220888247" sldId="281"/>
            <ac:picMk id="10" creationId="{B39F4819-AF97-F13B-D95E-5F035942F218}"/>
          </ac:picMkLst>
        </pc:picChg>
        <pc:picChg chg="add mod ord">
          <ac:chgData name="Jan De Pauw" userId="ed853a9a-1bb5-4414-a531-cc0a6e3ee088" providerId="ADAL" clId="{86B37931-03C6-40A5-A4C7-BF103257CF79}" dt="2025-11-06T14:26:15.822" v="521" actId="1076"/>
          <ac:picMkLst>
            <pc:docMk/>
            <pc:sldMk cId="220888247" sldId="281"/>
            <ac:picMk id="11" creationId="{6985031F-1EF5-8802-FF96-CD0DCD85B793}"/>
          </ac:picMkLst>
        </pc:picChg>
        <pc:picChg chg="del mod">
          <ac:chgData name="Jan De Pauw" userId="ed853a9a-1bb5-4414-a531-cc0a6e3ee088" providerId="ADAL" clId="{86B37931-03C6-40A5-A4C7-BF103257CF79}" dt="2025-11-06T14:20:48.261" v="389" actId="478"/>
          <ac:picMkLst>
            <pc:docMk/>
            <pc:sldMk cId="220888247" sldId="281"/>
            <ac:picMk id="13" creationId="{FB6D485E-1932-D94E-FB77-EA62ECFDBC40}"/>
          </ac:picMkLst>
        </pc:picChg>
        <pc:picChg chg="del mod">
          <ac:chgData name="Jan De Pauw" userId="ed853a9a-1bb5-4414-a531-cc0a6e3ee088" providerId="ADAL" clId="{86B37931-03C6-40A5-A4C7-BF103257CF79}" dt="2025-11-06T14:20:14.536" v="386" actId="478"/>
          <ac:picMkLst>
            <pc:docMk/>
            <pc:sldMk cId="220888247" sldId="281"/>
            <ac:picMk id="15" creationId="{2838CFC9-985E-0D71-59CA-77E0B23A890C}"/>
          </ac:picMkLst>
        </pc:picChg>
        <pc:picChg chg="del">
          <ac:chgData name="Jan De Pauw" userId="ed853a9a-1bb5-4414-a531-cc0a6e3ee088" providerId="ADAL" clId="{86B37931-03C6-40A5-A4C7-BF103257CF79}" dt="2025-11-06T14:17:55.334" v="319" actId="478"/>
          <ac:picMkLst>
            <pc:docMk/>
            <pc:sldMk cId="220888247" sldId="281"/>
            <ac:picMk id="17" creationId="{0E614EE7-E443-A7FD-B36B-6818E75AFB74}"/>
          </ac:picMkLst>
        </pc:picChg>
        <pc:picChg chg="del">
          <ac:chgData name="Jan De Pauw" userId="ed853a9a-1bb5-4414-a531-cc0a6e3ee088" providerId="ADAL" clId="{86B37931-03C6-40A5-A4C7-BF103257CF79}" dt="2025-11-06T14:18:56.608" v="375" actId="478"/>
          <ac:picMkLst>
            <pc:docMk/>
            <pc:sldMk cId="220888247" sldId="281"/>
            <ac:picMk id="19" creationId="{39B956CE-5E75-4829-8E82-0F4D88A8343E}"/>
          </ac:picMkLst>
        </pc:picChg>
      </pc:sldChg>
    </pc:docChg>
  </pc:docChgLst>
  <pc:docChgLst>
    <pc:chgData name="Gastgebruiker" userId="S::urn:spo:tenantanon#a09f7a75-a9d3-401d-9dae-1e2d85b64258::" providerId="AD" clId="Web-{01BF5FE5-4736-A514-04D6-363582606FA2}"/>
    <pc:docChg chg="modSld">
      <pc:chgData name="Gastgebruiker" userId="S::urn:spo:tenantanon#a09f7a75-a9d3-401d-9dae-1e2d85b64258::" providerId="AD" clId="Web-{01BF5FE5-4736-A514-04D6-363582606FA2}" dt="2025-11-06T15:58:50.089" v="5" actId="1076"/>
      <pc:docMkLst>
        <pc:docMk/>
      </pc:docMkLst>
      <pc:sldChg chg="addSp modSp">
        <pc:chgData name="Gastgebruiker" userId="S::urn:spo:tenantanon#a09f7a75-a9d3-401d-9dae-1e2d85b64258::" providerId="AD" clId="Web-{01BF5FE5-4736-A514-04D6-363582606FA2}" dt="2025-11-06T15:58:50.089" v="5" actId="1076"/>
        <pc:sldMkLst>
          <pc:docMk/>
          <pc:sldMk cId="1790796631" sldId="277"/>
        </pc:sldMkLst>
        <pc:picChg chg="add mod">
          <ac:chgData name="Gastgebruiker" userId="S::urn:spo:tenantanon#a09f7a75-a9d3-401d-9dae-1e2d85b64258::" providerId="AD" clId="Web-{01BF5FE5-4736-A514-04D6-363582606FA2}" dt="2025-11-06T15:58:50.089" v="5" actId="1076"/>
          <ac:picMkLst>
            <pc:docMk/>
            <pc:sldMk cId="1790796631" sldId="277"/>
            <ac:picMk id="2" creationId="{E9760455-7B47-D131-95E3-C783EF5BA9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06-11-2025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Renewable</a:t>
            </a:r>
            <a:r>
              <a:rPr lang="nl-BE" dirty="0"/>
              <a:t> Energy Sources </a:t>
            </a:r>
            <a:r>
              <a:rPr lang="nl-BE" dirty="0" err="1"/>
              <a:t>Cooperatives</a:t>
            </a:r>
            <a:r>
              <a:rPr lang="nl-BE" dirty="0"/>
              <a:t> : make – share – save </a:t>
            </a:r>
            <a:r>
              <a:rPr lang="nl-BE" dirty="0" err="1"/>
              <a:t>renewable</a:t>
            </a:r>
            <a:r>
              <a:rPr lang="nl-BE" dirty="0"/>
              <a:t> energy </a:t>
            </a:r>
            <a:r>
              <a:rPr lang="nl-BE" dirty="0" err="1"/>
              <a:t>together</a:t>
            </a:r>
            <a:r>
              <a:rPr lang="nl-BE" dirty="0"/>
              <a:t> </a:t>
            </a:r>
            <a:r>
              <a:rPr lang="nl-BE"/>
              <a:t>=&gt; ELEKTR-HEAT-MOBIL</a:t>
            </a:r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BE ca 40 energy </a:t>
            </a:r>
            <a:r>
              <a:rPr lang="nl-BE" dirty="0" err="1"/>
              <a:t>communities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EU </a:t>
            </a:r>
            <a:r>
              <a:rPr lang="nl-BE" dirty="0" err="1"/>
              <a:t>definitions</a:t>
            </a:r>
            <a:r>
              <a:rPr lang="nl-BE" dirty="0"/>
              <a:t> EC (ICA-</a:t>
            </a:r>
            <a:r>
              <a:rPr lang="nl-BE" dirty="0" err="1"/>
              <a:t>def</a:t>
            </a:r>
            <a:r>
              <a:rPr lang="nl-BE" dirty="0"/>
              <a:t> UN : </a:t>
            </a:r>
            <a:r>
              <a:rPr lang="nl-BE" dirty="0" err="1"/>
              <a:t>autonomy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ownerschip</a:t>
            </a:r>
            <a:r>
              <a:rPr lang="nl-BE" dirty="0"/>
              <a:t> </a:t>
            </a:r>
            <a:r>
              <a:rPr lang="nl-BE" dirty="0" err="1"/>
              <a:t>under</a:t>
            </a:r>
            <a:r>
              <a:rPr lang="nl-BE" dirty="0"/>
              <a:t> </a:t>
            </a:r>
            <a:r>
              <a:rPr lang="nl-BE" dirty="0" err="1"/>
              <a:t>democratic</a:t>
            </a:r>
            <a:r>
              <a:rPr lang="nl-BE" dirty="0"/>
              <a:t> control)</a:t>
            </a:r>
          </a:p>
          <a:p>
            <a:r>
              <a:rPr lang="nl-BE" dirty="0"/>
              <a:t>VL ca 20 energy </a:t>
            </a:r>
            <a:r>
              <a:rPr lang="nl-BE" dirty="0" err="1"/>
              <a:t>communities</a:t>
            </a:r>
            <a:r>
              <a:rPr lang="nl-BE" dirty="0"/>
              <a:t> – 100,000 members – 100 MW – 100 M€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788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31D8-46E6-2BCE-CFA2-59E49C74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8F7B931-0EAA-3B66-FD27-9F226F364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4624EB-58FE-D701-E1D4-6D6A44A83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Electricity </a:t>
            </a:r>
            <a:r>
              <a:rPr lang="nl-BE" dirty="0" err="1"/>
              <a:t>supply</a:t>
            </a:r>
            <a:r>
              <a:rPr lang="nl-BE" dirty="0"/>
              <a:t> as service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members = ca 2%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Flemish</a:t>
            </a:r>
            <a:r>
              <a:rPr lang="nl-BE" dirty="0"/>
              <a:t> </a:t>
            </a:r>
            <a:r>
              <a:rPr lang="nl-BE" dirty="0" err="1"/>
              <a:t>households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topscores servicelevel </a:t>
            </a:r>
            <a:r>
              <a:rPr lang="nl-BE" dirty="0" err="1"/>
              <a:t>and</a:t>
            </a:r>
            <a:r>
              <a:rPr lang="nl-BE" dirty="0"/>
              <a:t> investment policy</a:t>
            </a:r>
          </a:p>
          <a:p>
            <a:r>
              <a:rPr lang="nl-BE" dirty="0" err="1"/>
              <a:t>Average</a:t>
            </a:r>
            <a:r>
              <a:rPr lang="nl-BE" dirty="0"/>
              <a:t> </a:t>
            </a:r>
            <a:r>
              <a:rPr lang="nl-BE" dirty="0" err="1"/>
              <a:t>households</a:t>
            </a:r>
            <a:r>
              <a:rPr lang="nl-BE" dirty="0"/>
              <a:t> 2000 </a:t>
            </a:r>
            <a:r>
              <a:rPr lang="nl-BE" dirty="0" err="1"/>
              <a:t>vs</a:t>
            </a:r>
            <a:r>
              <a:rPr lang="nl-BE" dirty="0"/>
              <a:t> 3500 kWh/</a:t>
            </a:r>
            <a:r>
              <a:rPr lang="nl-BE" dirty="0" err="1"/>
              <a:t>year</a:t>
            </a:r>
            <a:endParaRPr lang="nl-BE" dirty="0"/>
          </a:p>
          <a:p>
            <a:r>
              <a:rPr lang="nl-BE" dirty="0" err="1"/>
              <a:t>Coop</a:t>
            </a:r>
            <a:r>
              <a:rPr lang="nl-BE" dirty="0"/>
              <a:t> </a:t>
            </a:r>
            <a:r>
              <a:rPr lang="nl-BE" dirty="0" err="1"/>
              <a:t>suppliers</a:t>
            </a:r>
            <a:r>
              <a:rPr lang="nl-BE" dirty="0"/>
              <a:t>: Ecopower (</a:t>
            </a:r>
            <a:r>
              <a:rPr lang="nl-BE" dirty="0" err="1"/>
              <a:t>vl</a:t>
            </a:r>
            <a:r>
              <a:rPr lang="nl-BE" dirty="0"/>
              <a:t>) Cociter (wal), </a:t>
            </a:r>
            <a:r>
              <a:rPr lang="nl-BE" dirty="0" err="1"/>
              <a:t>Enercoop</a:t>
            </a:r>
            <a:r>
              <a:rPr lang="nl-BE" dirty="0"/>
              <a:t> (</a:t>
            </a:r>
            <a:r>
              <a:rPr lang="nl-BE" dirty="0" err="1"/>
              <a:t>fr</a:t>
            </a:r>
            <a:r>
              <a:rPr lang="nl-BE" dirty="0"/>
              <a:t>), </a:t>
            </a:r>
            <a:r>
              <a:rPr lang="nl-BE" dirty="0" err="1"/>
              <a:t>Somenergia</a:t>
            </a:r>
            <a:r>
              <a:rPr lang="nl-BE" dirty="0"/>
              <a:t> (</a:t>
            </a:r>
            <a:r>
              <a:rPr lang="nl-BE" dirty="0" err="1"/>
              <a:t>sp</a:t>
            </a:r>
            <a:r>
              <a:rPr lang="nl-BE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D9CF60-0AF3-06B9-6FF5-516101B1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58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Cooperative</a:t>
            </a:r>
            <a:r>
              <a:rPr lang="nl-BE" dirty="0"/>
              <a:t>: </a:t>
            </a:r>
            <a:r>
              <a:rPr lang="nl-BE" dirty="0" err="1"/>
              <a:t>dubble</a:t>
            </a:r>
            <a:r>
              <a:rPr lang="nl-BE" dirty="0"/>
              <a:t> impact members : as user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energybill</a:t>
            </a:r>
            <a:r>
              <a:rPr lang="nl-BE" dirty="0"/>
              <a:t> (red) &gt; as </a:t>
            </a:r>
            <a:r>
              <a:rPr lang="nl-BE" dirty="0" err="1"/>
              <a:t>owner</a:t>
            </a:r>
            <a:r>
              <a:rPr lang="nl-BE" dirty="0"/>
              <a:t> on dividend (blue)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Internal</a:t>
            </a:r>
            <a:r>
              <a:rPr lang="nl-BE" dirty="0"/>
              <a:t> </a:t>
            </a:r>
            <a:r>
              <a:rPr lang="nl-BE" dirty="0" err="1"/>
              <a:t>solidarity</a:t>
            </a:r>
            <a:r>
              <a:rPr lang="nl-BE" dirty="0"/>
              <a:t> EC: 70% has </a:t>
            </a:r>
            <a:r>
              <a:rPr lang="nl-BE" dirty="0" err="1"/>
              <a:t>only</a:t>
            </a:r>
            <a:r>
              <a:rPr lang="nl-BE" dirty="0"/>
              <a:t> 1 share 250€, 90% </a:t>
            </a:r>
            <a:r>
              <a:rPr lang="nl-BE" dirty="0" err="1"/>
              <a:t>uses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energy at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2022 more </a:t>
            </a:r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value</a:t>
            </a:r>
            <a:r>
              <a:rPr lang="nl-BE" dirty="0"/>
              <a:t> </a:t>
            </a:r>
            <a:r>
              <a:rPr lang="nl-BE" dirty="0" err="1"/>
              <a:t>electricity</a:t>
            </a:r>
            <a:r>
              <a:rPr lang="nl-BE" dirty="0"/>
              <a:t> </a:t>
            </a:r>
            <a:r>
              <a:rPr lang="nl-BE" dirty="0" err="1"/>
              <a:t>bill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30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coop</a:t>
            </a:r>
            <a:r>
              <a:rPr lang="nl-BE" dirty="0"/>
              <a:t> dividend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2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399D-E6EC-E24D-B0CC-DF6EACC3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62257E-E7AA-13A4-FC0F-A6C28D314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CC6A86-18C7-8C76-CB7B-94CB19D74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Study</a:t>
            </a:r>
            <a:r>
              <a:rPr lang="nl-BE" dirty="0"/>
              <a:t> </a:t>
            </a:r>
            <a:r>
              <a:rPr lang="nl-BE" dirty="0" err="1"/>
              <a:t>Ghent</a:t>
            </a:r>
            <a:r>
              <a:rPr lang="nl-BE" dirty="0"/>
              <a:t> </a:t>
            </a:r>
            <a:r>
              <a:rPr lang="nl-BE" dirty="0" err="1"/>
              <a:t>university</a:t>
            </a:r>
            <a:r>
              <a:rPr lang="nl-BE" dirty="0"/>
              <a:t> : The </a:t>
            </a:r>
            <a:r>
              <a:rPr lang="nl-BE" dirty="0" err="1"/>
              <a:t>acceptance</a:t>
            </a:r>
            <a:r>
              <a:rPr lang="nl-BE" dirty="0"/>
              <a:t> of onshore wind energy in </a:t>
            </a:r>
            <a:r>
              <a:rPr lang="nl-BE" dirty="0" err="1"/>
              <a:t>Flanders</a:t>
            </a:r>
            <a:r>
              <a:rPr lang="nl-BE" dirty="0"/>
              <a:t> (</a:t>
            </a:r>
            <a:r>
              <a:rPr lang="nl-BE" dirty="0" err="1"/>
              <a:t>Region</a:t>
            </a:r>
            <a:r>
              <a:rPr lang="nl-BE"/>
              <a:t> Eeklo: </a:t>
            </a:r>
            <a:r>
              <a:rPr lang="nl-BE" dirty="0"/>
              <a:t>windturbines </a:t>
            </a:r>
            <a:r>
              <a:rPr lang="nl-BE" dirty="0" err="1"/>
              <a:t>since</a:t>
            </a:r>
            <a:r>
              <a:rPr lang="nl-BE" dirty="0"/>
              <a:t> 2000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participation</a:t>
            </a:r>
            <a:r>
              <a:rPr lang="nl-BE" dirty="0"/>
              <a:t> plan </a:t>
            </a:r>
            <a:r>
              <a:rPr lang="nl-BE" dirty="0" err="1"/>
              <a:t>municipality</a:t>
            </a:r>
            <a:r>
              <a:rPr lang="nl-BE" dirty="0"/>
              <a:t>)</a:t>
            </a:r>
          </a:p>
          <a:p>
            <a:r>
              <a:rPr lang="nl-BE" dirty="0"/>
              <a:t>No impact line of </a:t>
            </a:r>
            <a:r>
              <a:rPr lang="nl-BE" dirty="0" err="1"/>
              <a:t>sight</a:t>
            </a:r>
            <a:r>
              <a:rPr lang="nl-BE" dirty="0"/>
              <a:t> (no </a:t>
            </a:r>
            <a:r>
              <a:rPr lang="nl-BE" dirty="0" err="1"/>
              <a:t>nimby</a:t>
            </a:r>
            <a:r>
              <a:rPr lang="nl-BE" dirty="0"/>
              <a:t>), Big impact </a:t>
            </a:r>
            <a:r>
              <a:rPr lang="nl-BE" dirty="0" err="1"/>
              <a:t>membeship</a:t>
            </a:r>
            <a:r>
              <a:rPr lang="nl-BE" dirty="0"/>
              <a:t> EC!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2C31F9-A309-C00B-7142-637E22063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677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2015 EC </a:t>
            </a:r>
            <a:r>
              <a:rPr lang="nl-BE" dirty="0" err="1"/>
              <a:t>citizens</a:t>
            </a:r>
            <a:r>
              <a:rPr lang="nl-BE" dirty="0"/>
              <a:t> at </a:t>
            </a:r>
            <a:r>
              <a:rPr lang="nl-BE" dirty="0" err="1"/>
              <a:t>core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european</a:t>
            </a:r>
            <a:r>
              <a:rPr lang="nl-BE" dirty="0"/>
              <a:t> energy </a:t>
            </a:r>
            <a:r>
              <a:rPr lang="nl-BE" dirty="0" err="1"/>
              <a:t>transition</a:t>
            </a:r>
            <a:r>
              <a:rPr lang="nl-BE" dirty="0"/>
              <a:t> &gt; level </a:t>
            </a:r>
            <a:r>
              <a:rPr lang="nl-BE" dirty="0" err="1"/>
              <a:t>playing</a:t>
            </a:r>
            <a:r>
              <a:rPr lang="nl-BE" dirty="0"/>
              <a:t> field &gt; </a:t>
            </a:r>
            <a:r>
              <a:rPr lang="nl-BE" dirty="0" err="1"/>
              <a:t>Citizens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passive</a:t>
            </a:r>
            <a:r>
              <a:rPr lang="nl-BE" dirty="0"/>
              <a:t> </a:t>
            </a:r>
            <a:r>
              <a:rPr lang="nl-BE" dirty="0" err="1"/>
              <a:t>consumer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</a:t>
            </a:r>
            <a:r>
              <a:rPr lang="nl-BE" dirty="0" err="1"/>
              <a:t>prosumer</a:t>
            </a:r>
            <a:r>
              <a:rPr lang="nl-BE" dirty="0"/>
              <a:t>!</a:t>
            </a:r>
          </a:p>
          <a:p>
            <a:r>
              <a:rPr lang="nl-BE" dirty="0" err="1"/>
              <a:t>Changing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: </a:t>
            </a:r>
            <a:r>
              <a:rPr lang="nl-BE" dirty="0" err="1"/>
              <a:t>citizens</a:t>
            </a:r>
            <a:r>
              <a:rPr lang="nl-BE" dirty="0"/>
              <a:t> get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</a:t>
            </a:r>
            <a:r>
              <a:rPr lang="nl-BE" dirty="0" err="1"/>
              <a:t>space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football</a:t>
            </a:r>
            <a:r>
              <a:rPr lang="nl-BE" dirty="0"/>
              <a:t> field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form teams </a:t>
            </a:r>
            <a:r>
              <a:rPr lang="nl-BE" dirty="0" err="1"/>
              <a:t>to</a:t>
            </a:r>
            <a:r>
              <a:rPr lang="nl-BE" dirty="0"/>
              <a:t> take part of </a:t>
            </a:r>
            <a:r>
              <a:rPr lang="nl-BE" dirty="0" err="1"/>
              <a:t>the</a:t>
            </a:r>
            <a:r>
              <a:rPr lang="nl-BE" dirty="0"/>
              <a:t> game.</a:t>
            </a:r>
          </a:p>
          <a:p>
            <a:r>
              <a:rPr lang="nl-BE" dirty="0"/>
              <a:t>Beware of corporate </a:t>
            </a:r>
            <a:r>
              <a:rPr lang="nl-BE" dirty="0" err="1"/>
              <a:t>capture</a:t>
            </a:r>
            <a:r>
              <a:rPr lang="nl-BE" dirty="0"/>
              <a:t> : STORY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apple</a:t>
            </a:r>
            <a:r>
              <a:rPr lang="nl-BE" dirty="0"/>
              <a:t> tree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61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prstGeom prst="rect">
            <a:avLst/>
          </a:prstGeo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415488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8007-BF44-E1F8-ED88-C12A065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122F-FF58-3F59-5C9F-7DC8B5E3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6755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948D-851B-22B2-896F-67E5F329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789E-3300-A43F-09F4-96401EFE5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34B94-F389-5896-F076-FB429565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5BFFF-5D40-DDE5-0DDD-F7E66F5C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15CE-75FB-FA00-1D1C-9A6AD20A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2DAF-C9B9-2A92-7BE7-A6B00A35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8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CC0E-F95B-E1A7-8441-7B7CF33B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B96-22B7-00F9-45F4-8669847C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7BC46-1D83-BDDF-D47C-EDED6D2A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CBD7-3024-6C94-E5B7-82625C2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DE49D-78F8-319B-2251-E18D965F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E7E7-70D2-CD2A-FF11-B473FC7D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369D-D210-F983-DC9A-2426539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F0B6B-9A75-2B7B-AD03-C3E1FB52E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C9831-3AE5-78AF-E588-1BBCA85F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78F9-26E1-13B2-9DBF-C586EFFD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62D1B-47F2-4767-A838-36A1AD81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D541C-3487-1DE1-7F80-B3CC6CAE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272-6BB2-A324-61BB-88AFFF7F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3EA0-F5A6-F3F5-7C00-781B5DC6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7FBE-FC7F-EFF3-59A8-149E2224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9CE3-1894-8384-D5EF-6EE23B65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B3E2-8887-F2F8-C72F-A2478D14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9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5971C-E607-A553-D525-452BB40F9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1BE32-4477-7471-6A60-9739F516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E332-86DB-D766-94C6-71590F18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7121-0429-0D3E-C2BD-18B904CF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B153-907D-7BC9-8313-35416BF9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454739"/>
            <a:ext cx="9720000" cy="66647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2147977"/>
            <a:ext cx="9720000" cy="3972022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18" y="1708030"/>
            <a:ext cx="9720000" cy="7216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237" y="2498745"/>
            <a:ext cx="9719763" cy="2583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3" y="1544127"/>
            <a:ext cx="9720000" cy="6979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9500" y="2242109"/>
            <a:ext cx="9719763" cy="33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379643"/>
            <a:ext cx="9720000" cy="67167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4023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62" y="1285336"/>
            <a:ext cx="9720001" cy="6859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22653"/>
            <a:ext cx="9720000" cy="578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22054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222054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461254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11/6/2025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91BD1-5254-01C7-5B03-B7787CD8C8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2DDD06F-A6AD-6ED2-0C02-FD58EF8D099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96068" y="198000"/>
            <a:ext cx="1103932" cy="11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9" r:id="rId2"/>
    <p:sldLayoutId id="2147483650" r:id="rId3"/>
    <p:sldLayoutId id="2147483660" r:id="rId4"/>
    <p:sldLayoutId id="2147483652" r:id="rId5"/>
    <p:sldLayoutId id="2147483657" r:id="rId6"/>
    <p:sldLayoutId id="2147483663" r:id="rId7"/>
    <p:sldLayoutId id="2147483662" r:id="rId8"/>
    <p:sldLayoutId id="2147483661" r:id="rId9"/>
    <p:sldLayoutId id="2147483658" r:id="rId10"/>
    <p:sldLayoutId id="2147483665" r:id="rId11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rescoopv.be/kennisbank/thesis-the-acceptance-of-onshore-wind-energy-in-flanders-ug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9ACDCE-581F-6C4D-0EC2-087C89D1C8FD}"/>
              </a:ext>
            </a:extLst>
          </p:cNvPr>
          <p:cNvSpPr txBox="1"/>
          <p:nvPr/>
        </p:nvSpPr>
        <p:spPr>
          <a:xfrm>
            <a:off x="3138616" y="4881683"/>
            <a:ext cx="90204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i="1" dirty="0">
                <a:solidFill>
                  <a:srgbClr val="003399"/>
                </a:solidFill>
              </a:rPr>
              <a:t>Power to the People: </a:t>
            </a:r>
          </a:p>
          <a:p>
            <a:r>
              <a:rPr lang="en-IE" sz="2800" i="1" dirty="0">
                <a:solidFill>
                  <a:srgbClr val="003399"/>
                </a:solidFill>
              </a:rPr>
              <a:t>Cooperative Energy Models for a Citizen-Led Transition</a:t>
            </a:r>
            <a:endParaRPr lang="nl-BE" sz="2800" dirty="0">
              <a:solidFill>
                <a:srgbClr val="003399"/>
              </a:solidFill>
            </a:endParaRPr>
          </a:p>
          <a:p>
            <a:endParaRPr lang="en-US" sz="2800" dirty="0"/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De Pauw, REScoop.Vlaanderen - BELGIUM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DAA3D96F-4348-B7B6-14A5-947DE5FE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0" y="861253"/>
            <a:ext cx="9351264" cy="39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508D7-6E82-655E-0DD2-4CD5C3A7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4C2F68-8AD7-4D32-51D1-7773466F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867" y="118724"/>
            <a:ext cx="1827810" cy="8701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CA86C-F115-0009-11A5-3CD0557BE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B0011-4C94-B340-5245-17199E48FF5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0FD65ED-B71B-30EB-7249-394EA6C4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913" y="1769985"/>
            <a:ext cx="4895736" cy="396526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FA0137C-A477-EAFD-6ED9-FB08EC208962}"/>
              </a:ext>
            </a:extLst>
          </p:cNvPr>
          <p:cNvSpPr txBox="1"/>
          <p:nvPr/>
        </p:nvSpPr>
        <p:spPr>
          <a:xfrm>
            <a:off x="1676317" y="6369945"/>
            <a:ext cx="866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Vlaanderen &gt; 100.000 members &gt; 100 MW &gt; 100 M€ &gt; ELEKTR-HEAT-MOBIL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48C48D-AE74-EA0A-CA61-68DB647CD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87" y="1853514"/>
            <a:ext cx="4070128" cy="39294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8D40DA-42B4-E806-FA49-519CBD61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49" y="892763"/>
            <a:ext cx="9720000" cy="647582"/>
          </a:xfrm>
        </p:spPr>
        <p:txBody>
          <a:bodyPr/>
          <a:lstStyle/>
          <a:p>
            <a:r>
              <a:rPr lang="nl-BE" sz="3200" b="0" dirty="0"/>
              <a:t>Power </a:t>
            </a:r>
            <a:r>
              <a:rPr lang="nl-BE" sz="3200" b="0" dirty="0" err="1"/>
              <a:t>to</a:t>
            </a:r>
            <a:r>
              <a:rPr lang="nl-BE" sz="3200" b="0" dirty="0"/>
              <a:t> </a:t>
            </a:r>
            <a:r>
              <a:rPr lang="nl-BE" sz="3200" b="0" dirty="0" err="1"/>
              <a:t>the</a:t>
            </a:r>
            <a:r>
              <a:rPr lang="nl-BE" sz="3200" b="0" dirty="0"/>
              <a:t> </a:t>
            </a:r>
            <a:r>
              <a:rPr lang="nl-BE" sz="3200" b="0" dirty="0" err="1"/>
              <a:t>people</a:t>
            </a:r>
            <a:r>
              <a:rPr lang="nl-BE" sz="3200" b="0" dirty="0"/>
              <a:t> (make-share–save)</a:t>
            </a:r>
            <a:endParaRPr lang="en-HR" sz="3200" b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D1B03D-301B-D6CD-5F96-7A0C6436F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1649" y="4312507"/>
            <a:ext cx="1139461" cy="1323883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9760455-7B47-D131-95E3-C783EF5BA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551" y="4976394"/>
            <a:ext cx="1022686" cy="9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6D91-0966-A1E1-69C9-50BC8880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D108EB4-1CD3-6978-9096-74B5E419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79" y="982962"/>
            <a:ext cx="10162102" cy="58045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433CB-6B0E-DDE5-27E0-A3D2D9146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94822-961C-9ED5-6C16-E7625697F0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5EEC018-A1B3-F8BA-B51E-3B25C1D277DA}"/>
              </a:ext>
            </a:extLst>
          </p:cNvPr>
          <p:cNvSpPr txBox="1"/>
          <p:nvPr/>
        </p:nvSpPr>
        <p:spPr>
          <a:xfrm>
            <a:off x="342000" y="6418215"/>
            <a:ext cx="1030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</a:t>
            </a:r>
            <a:r>
              <a:rPr lang="nl-BE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</a:t>
            </a:r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a service </a:t>
            </a:r>
            <a:r>
              <a:rPr lang="nl-BE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members. Cociter (WAL), </a:t>
            </a:r>
            <a:r>
              <a:rPr lang="nl-BE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Enercoop</a:t>
            </a:r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(FR), </a:t>
            </a:r>
            <a:r>
              <a:rPr lang="nl-BE" dirty="0" err="1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Somenergia</a:t>
            </a:r>
            <a:r>
              <a:rPr lang="nl-BE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(SP)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A10580-6A4C-637E-9245-E86737F0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19" y="892763"/>
            <a:ext cx="9675530" cy="647582"/>
          </a:xfrm>
        </p:spPr>
        <p:txBody>
          <a:bodyPr/>
          <a:lstStyle/>
          <a:p>
            <a:r>
              <a:rPr lang="nl-BE" sz="3200" b="0" dirty="0"/>
              <a:t>Power </a:t>
            </a:r>
            <a:r>
              <a:rPr lang="nl-BE" sz="3200" b="0" dirty="0" err="1"/>
              <a:t>to</a:t>
            </a:r>
            <a:r>
              <a:rPr lang="nl-BE" sz="3200" b="0" dirty="0"/>
              <a:t> </a:t>
            </a:r>
            <a:r>
              <a:rPr lang="nl-BE" sz="3200" b="0" dirty="0" err="1"/>
              <a:t>the</a:t>
            </a:r>
            <a:r>
              <a:rPr lang="nl-BE" sz="3200" b="0" dirty="0"/>
              <a:t> </a:t>
            </a:r>
            <a:r>
              <a:rPr lang="nl-BE" sz="3200" b="0" dirty="0" err="1"/>
              <a:t>people</a:t>
            </a:r>
            <a:r>
              <a:rPr lang="nl-BE" sz="3200" b="0" dirty="0"/>
              <a:t> (make-share–save)</a:t>
            </a:r>
            <a:endParaRPr lang="en-HR" sz="3200" b="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AF44D8-7D72-B767-BE71-0BAED6BB7739}"/>
              </a:ext>
            </a:extLst>
          </p:cNvPr>
          <p:cNvSpPr txBox="1"/>
          <p:nvPr/>
        </p:nvSpPr>
        <p:spPr>
          <a:xfrm>
            <a:off x="342000" y="5706122"/>
            <a:ext cx="269377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Average</a:t>
            </a:r>
            <a:r>
              <a:rPr lang="nl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household</a:t>
            </a:r>
            <a:r>
              <a:rPr lang="nl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nl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2000 </a:t>
            </a:r>
            <a:r>
              <a:rPr lang="nl-B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nl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3500 kWh/</a:t>
            </a:r>
            <a:r>
              <a:rPr lang="nl-B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year</a:t>
            </a:r>
            <a:endParaRPr lang="nl-BE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9126E-37E2-504D-37C4-238820DD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F0CF-4FA3-E763-3D7C-A0BC6B0B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99" y="1082640"/>
            <a:ext cx="10361387" cy="647582"/>
          </a:xfrm>
        </p:spPr>
        <p:txBody>
          <a:bodyPr/>
          <a:lstStyle/>
          <a:p>
            <a:r>
              <a:rPr lang="en-US" sz="3200" b="0" dirty="0"/>
              <a:t>Added value energy communities</a:t>
            </a:r>
            <a:endParaRPr lang="en-HR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4B020-6D6B-76A3-81C7-C463DB966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7E7E9-D2DC-2D85-FA68-785758041D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7D0238-E797-E89A-1380-EDC6AD84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84" y="2183636"/>
            <a:ext cx="6291369" cy="40935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DF59AA-0298-52E2-9CB6-EC2FC55D6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992" y="217822"/>
            <a:ext cx="1169788" cy="108205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AD9A518-A5FC-3C50-5138-717083E472B4}"/>
              </a:ext>
            </a:extLst>
          </p:cNvPr>
          <p:cNvSpPr txBox="1"/>
          <p:nvPr/>
        </p:nvSpPr>
        <p:spPr>
          <a:xfrm>
            <a:off x="8304000" y="3122874"/>
            <a:ext cx="3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Added</a:t>
            </a:r>
            <a:r>
              <a:rPr lang="nl-BE" sz="2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 err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endParaRPr lang="nl-BE" sz="2200" dirty="0">
              <a:solidFill>
                <a:schemeClr val="accent6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 &gt; dividend</a:t>
            </a:r>
          </a:p>
          <a:p>
            <a:endParaRPr lang="nl-BE" sz="2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</a:t>
            </a:r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BE" sz="2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solidarity</a:t>
            </a:r>
            <a:endParaRPr lang="nl-BE" sz="2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 </a:t>
            </a:r>
            <a:r>
              <a:rPr lang="nl-BE" sz="2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share 250€</a:t>
            </a:r>
          </a:p>
          <a:p>
            <a:endParaRPr lang="nl-BE" sz="2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Resilience</a:t>
            </a:r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crisis 2022</a:t>
            </a:r>
          </a:p>
          <a:p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 </a:t>
            </a:r>
            <a:r>
              <a:rPr lang="nl-BE" sz="2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</a:t>
            </a:r>
            <a:r>
              <a:rPr lang="nl-BE" sz="2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25092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06B2-CB7B-A6E4-F987-85B8ED0F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985031F-1EF5-8802-FF96-CD0DCD85B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16" y="3159318"/>
            <a:ext cx="6767384" cy="32384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39F4819-AF97-F13B-D95E-5F035942F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609" y="248823"/>
            <a:ext cx="1673304" cy="876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8500F-A0D5-9E3E-EA5A-7ED5B32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4" y="1892586"/>
            <a:ext cx="11178746" cy="6475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3600" b="0" dirty="0"/>
              <a:t>The </a:t>
            </a:r>
            <a:r>
              <a:rPr lang="nl-BE" sz="3600" b="0" dirty="0" err="1"/>
              <a:t>acceptance</a:t>
            </a:r>
            <a:r>
              <a:rPr lang="nl-BE" sz="3600" b="0" dirty="0"/>
              <a:t> of onshore Wind Energy in </a:t>
            </a:r>
            <a:r>
              <a:rPr lang="nl-BE" sz="3600" b="0" dirty="0" err="1"/>
              <a:t>Flanders</a:t>
            </a:r>
            <a:r>
              <a:rPr lang="nl-BE" sz="3600" b="0" dirty="0"/>
              <a:t> </a:t>
            </a:r>
            <a:r>
              <a:rPr lang="nl-BE" sz="2000" b="0" dirty="0"/>
              <a:t>No impact line of </a:t>
            </a:r>
            <a:r>
              <a:rPr lang="nl-BE" sz="2000" b="0" dirty="0" err="1"/>
              <a:t>sight</a:t>
            </a:r>
            <a:r>
              <a:rPr lang="nl-BE" sz="2000" b="0" dirty="0"/>
              <a:t> (NIMBY). Big impact </a:t>
            </a:r>
            <a:r>
              <a:rPr lang="nl-BE" sz="2000" b="0" dirty="0" err="1"/>
              <a:t>cooperative</a:t>
            </a:r>
            <a:r>
              <a:rPr lang="nl-BE" sz="2000" b="0" dirty="0"/>
              <a:t> </a:t>
            </a:r>
            <a:r>
              <a:rPr lang="nl-BE" sz="2000" b="0" dirty="0" err="1"/>
              <a:t>membership</a:t>
            </a:r>
            <a:r>
              <a:rPr lang="nl-BE" sz="2000" b="0" dirty="0"/>
              <a:t> (CEC)</a:t>
            </a:r>
            <a:endParaRPr lang="en-HR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0B4E-9647-1C6D-9407-72A487BCF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5F200-448E-0C5F-8E09-1D7859C929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5B28EF-DFE4-9F7B-D60A-B99390767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695" y="319961"/>
            <a:ext cx="1168756" cy="7926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07FD1D-A685-EA1B-F50C-EB50528E9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6094" y="3218328"/>
            <a:ext cx="6994753" cy="313281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D4FD698-54E6-FEF1-7805-167EB26D4918}"/>
              </a:ext>
            </a:extLst>
          </p:cNvPr>
          <p:cNvSpPr txBox="1"/>
          <p:nvPr/>
        </p:nvSpPr>
        <p:spPr>
          <a:xfrm>
            <a:off x="1528198" y="6394934"/>
            <a:ext cx="101448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dirty="0">
                <a:solidFill>
                  <a:srgbClr val="0033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https://rescoopv.be/kennisbank/thesis-the-acceptance-of-onshore-wind-energy-in-flanders-ugent</a:t>
            </a:r>
            <a:r>
              <a:rPr lang="nl-BE" sz="1400" dirty="0">
                <a:solidFill>
                  <a:schemeClr val="accent5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nl-BE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8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CB91-03D9-AD39-8048-BD1064EF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6E4DE-67CC-03CB-5477-62ADE9FE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99" y="1647858"/>
            <a:ext cx="10481129" cy="647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3600" b="0" dirty="0"/>
              <a:t>EC² : Level </a:t>
            </a:r>
            <a:r>
              <a:rPr lang="nl-BE" sz="3600" b="0" dirty="0" err="1"/>
              <a:t>playing</a:t>
            </a:r>
            <a:r>
              <a:rPr lang="nl-BE" sz="3600" b="0" dirty="0"/>
              <a:t> field </a:t>
            </a:r>
            <a:r>
              <a:rPr lang="nl-BE" sz="3600" b="0" dirty="0" err="1"/>
              <a:t>for</a:t>
            </a:r>
            <a:r>
              <a:rPr lang="nl-BE" sz="3600" b="0" dirty="0"/>
              <a:t> </a:t>
            </a:r>
            <a:r>
              <a:rPr lang="nl-BE" sz="3600" b="0" dirty="0" err="1"/>
              <a:t>citizen</a:t>
            </a:r>
            <a:r>
              <a:rPr lang="nl-BE" sz="3600" b="0" dirty="0"/>
              <a:t> </a:t>
            </a:r>
            <a:r>
              <a:rPr lang="nl-BE" sz="3600" b="0" dirty="0" err="1"/>
              <a:t>initiatives</a:t>
            </a:r>
            <a:r>
              <a:rPr lang="nl-BE" sz="3600" b="0" dirty="0"/>
              <a:t>  </a:t>
            </a:r>
            <a:br>
              <a:rPr lang="nl-BE" sz="2000" b="0" dirty="0"/>
            </a:br>
            <a:endParaRPr lang="en-HR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B0D1A-E58E-02C0-FF73-C8C04D38E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47673-674F-B7BB-7FDF-F27264F4C4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11/6/2025</a:t>
            </a:fld>
            <a:endParaRPr lang="da-DK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189F18-BDD9-483A-CACA-FCB8DDF7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9" y="2386534"/>
            <a:ext cx="6079127" cy="3573074"/>
          </a:xfrm>
          <a:prstGeom prst="rect">
            <a:avLst/>
          </a:prstGeom>
          <a:noFill/>
        </p:spPr>
      </p:pic>
      <p:pic>
        <p:nvPicPr>
          <p:cNvPr id="8" name="Afbeelding 9">
            <a:extLst>
              <a:ext uri="{FF2B5EF4-FFF2-40B4-BE49-F238E27FC236}">
                <a16:creationId xmlns:a16="http://schemas.microsoft.com/office/drawing/2014/main" id="{3F5BB7F1-E479-4825-ACE8-16DDD089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838" y="73583"/>
            <a:ext cx="2100754" cy="10718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5CE634-A62F-F1BC-FDE1-1A93E6CE5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046" y="6374493"/>
            <a:ext cx="1914621" cy="3910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69ED78-A032-8A76-8AB2-3AB1C2F73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46" y="2386534"/>
            <a:ext cx="3557469" cy="35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BDC6-7514-902A-F447-FF07E46422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9053" y="1926195"/>
            <a:ext cx="9811319" cy="3071318"/>
          </a:xfrm>
        </p:spPr>
        <p:txBody>
          <a:bodyPr/>
          <a:lstStyle/>
          <a:p>
            <a:r>
              <a:rPr lang="en-US" sz="3200"/>
              <a:t>Thank you!</a:t>
            </a:r>
          </a:p>
          <a:p>
            <a:endParaRPr lang="en-US" sz="3200"/>
          </a:p>
          <a:p>
            <a:r>
              <a:rPr lang="en-US" sz="2000" i="1"/>
              <a:t>Presentations can be downloaded from the ESPON website after the event.</a:t>
            </a:r>
            <a:endParaRPr lang="en-US" i="1"/>
          </a:p>
          <a:p>
            <a:endParaRPr lang="en-US" sz="2400"/>
          </a:p>
          <a:p>
            <a:endParaRPr lang="en-US" sz="2400"/>
          </a:p>
          <a:p>
            <a:endParaRPr lang="en-HR"/>
          </a:p>
        </p:txBody>
      </p:sp>
      <p:pic>
        <p:nvPicPr>
          <p:cNvPr id="2" name="Afbeelding 11">
            <a:extLst>
              <a:ext uri="{FF2B5EF4-FFF2-40B4-BE49-F238E27FC236}">
                <a16:creationId xmlns:a16="http://schemas.microsoft.com/office/drawing/2014/main" id="{EC722C94-EDAA-7654-69BD-97D423D5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92" y="4752449"/>
            <a:ext cx="3244447" cy="15444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65D4E81D-C7CB-9527-E1BB-6F3C038C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0" y="5629274"/>
            <a:ext cx="2121922" cy="10826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Partners | Warmtenet Eeklo">
            <a:extLst>
              <a:ext uri="{FF2B5EF4-FFF2-40B4-BE49-F238E27FC236}">
                <a16:creationId xmlns:a16="http://schemas.microsoft.com/office/drawing/2014/main" id="{96B26E88-FB75-F0B5-1E99-6FAE9CE6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31" y="4615014"/>
            <a:ext cx="1730060" cy="9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kale energietransititie, dat zijn wij bij burgerenergie!">
            <a:extLst>
              <a:ext uri="{FF2B5EF4-FFF2-40B4-BE49-F238E27FC236}">
                <a16:creationId xmlns:a16="http://schemas.microsoft.com/office/drawing/2014/main" id="{F0FE4766-0CAE-4F8B-FEC8-1A546E73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83" y="4507762"/>
            <a:ext cx="2426903" cy="11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475C54-0419-062F-BCBF-022D0845F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196" y="5629274"/>
            <a:ext cx="1589878" cy="87647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1E44AA-312B-3B1B-248B-4EB8D0642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048" y="112048"/>
            <a:ext cx="215817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81658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1ADE8ED0724CBA919AC1A21A8424" ma:contentTypeVersion="22" ma:contentTypeDescription="Create a new document." ma:contentTypeScope="" ma:versionID="6b687f38b4cda6ada5d72ab5fd334652">
  <xsd:schema xmlns:xsd="http://www.w3.org/2001/XMLSchema" xmlns:xs="http://www.w3.org/2001/XMLSchema" xmlns:p="http://schemas.microsoft.com/office/2006/metadata/properties" xmlns:ns1="http://schemas.microsoft.com/sharepoint/v3" xmlns:ns2="ba4cb773-5d9a-4b08-a7b6-9cb2e3c4ed52" xmlns:ns3="bd1c5ccc-039a-4ce3-b5f4-c0ccae46226c" targetNamespace="http://schemas.microsoft.com/office/2006/metadata/properties" ma:root="true" ma:fieldsID="89c0fb06ab724668357c15155c6f51bd" ns1:_="" ns2:_="" ns3:_="">
    <xsd:import namespace="http://schemas.microsoft.com/sharepoint/v3"/>
    <xsd:import namespace="ba4cb773-5d9a-4b08-a7b6-9cb2e3c4ed52"/>
    <xsd:import namespace="bd1c5ccc-039a-4ce3-b5f4-c0ccae462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b773-5d9a-4b08-a7b6-9cb2e3c4e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9b5a883-8729-4588-b6e9-348dcaead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umber" ma:index="25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c5ccc-039a-4ce3-b5f4-c0ccae462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7063837-18a0-45c8-8800-deca7e47b85f}" ma:internalName="TaxCatchAll" ma:showField="CatchAllData" ma:web="bd1c5ccc-039a-4ce3-b5f4-c0ccae462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c5ccc-039a-4ce3-b5f4-c0ccae46226c" xsi:nil="true"/>
    <lcf76f155ced4ddcb4097134ff3c332f xmlns="ba4cb773-5d9a-4b08-a7b6-9cb2e3c4ed5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Number xmlns="ba4cb773-5d9a-4b08-a7b6-9cb2e3c4ed52" xsi:nil="true"/>
  </documentManagement>
</p:properties>
</file>

<file path=customXml/itemProps1.xml><?xml version="1.0" encoding="utf-8"?>
<ds:datastoreItem xmlns:ds="http://schemas.openxmlformats.org/officeDocument/2006/customXml" ds:itemID="{D4A7F54F-3F6E-4045-A6FB-AD649DF0FFEA}"/>
</file>

<file path=customXml/itemProps2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FEF71-D3FB-47D6-853F-567CB1D7F608}">
  <ds:schemaRefs>
    <ds:schemaRef ds:uri="7a9bea65-6258-42e2-9d1a-811ded013652"/>
    <ds:schemaRef ds:uri="a071ae7f-8916-403f-b5ae-ad1ea7faacbf"/>
    <ds:schemaRef ds:uri="ba4cb773-5d9a-4b08-a7b6-9cb2e3c4ed52"/>
    <ds:schemaRef ds:uri="bd1c5ccc-039a-4ce3-b5f4-c0ccae46226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0</TotalTime>
  <Words>425</Words>
  <Application>Microsoft Office PowerPoint</Application>
  <PresentationFormat>Breedbeeld</PresentationFormat>
  <Paragraphs>55</Paragraphs>
  <Slides>7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ESPON_PowerPoint_16_9_TEMPLATE</vt:lpstr>
      <vt:lpstr>Custom Design</vt:lpstr>
      <vt:lpstr>PowerPoint-presentatie</vt:lpstr>
      <vt:lpstr>Power to the people (make-share–save)</vt:lpstr>
      <vt:lpstr>Power to the people (make-share–save)</vt:lpstr>
      <vt:lpstr>Added value energy communities</vt:lpstr>
      <vt:lpstr>The acceptance of onshore Wind Energy in Flanders No impact line of sight (NIMBY). Big impact cooperative membership (CEC)</vt:lpstr>
      <vt:lpstr>EC² : Level playing field for citizen initiatives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Jan De Pauw</cp:lastModifiedBy>
  <cp:revision>25</cp:revision>
  <dcterms:created xsi:type="dcterms:W3CDTF">2017-11-29T13:01:55Z</dcterms:created>
  <dcterms:modified xsi:type="dcterms:W3CDTF">2025-11-06T15:58:55Z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0x01010000FB1ADE8ED0724CBA919AC1A21A8424</vt:lpwstr>
  </property>
  <property fmtid="{D5CDD505-2E9C-101B-9397-08002B2CF9AE}" pid="3" name="Order">
    <vt:r8>39236400</vt:r8>
  </property>
  <property fmtid="{D5CDD505-2E9C-101B-9397-08002B2CF9AE}" pid="4" name="MediaServiceImageTags">
    <vt:lpwstr/>
  </property>
</Properties>
</file>